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80" r:id="rId24"/>
    <p:sldId id="281" r:id="rId25"/>
    <p:sldId id="282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283" r:id="rId41"/>
    <p:sldId id="284" r:id="rId42"/>
    <p:sldId id="285" r:id="rId43"/>
    <p:sldId id="286" r:id="rId44"/>
    <p:sldId id="287" r:id="rId45"/>
    <p:sldId id="300" r:id="rId46"/>
    <p:sldId id="318" r:id="rId47"/>
    <p:sldId id="288" r:id="rId48"/>
    <p:sldId id="319" r:id="rId49"/>
    <p:sldId id="299" r:id="rId50"/>
    <p:sldId id="30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5E50-4D4D-47F6-AE52-BA830D1F78C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1697-2237-48DC-A779-D0A243DA8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684E-D688-2966-1536-5A16F0387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98016-E106-9B7E-A69B-659CF4C7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1ABC-0064-A836-E0FE-BFF2EB41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3C18C-AE5E-F66B-5151-8A1FC408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BC7F7-D761-661D-718D-1A582D76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7C209-6CE9-E9A8-776B-968B8B50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D5E28-A199-F296-AE54-7AF0762A7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D132-D207-71EE-9FAA-7A3B970C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98AD3-84D5-1462-EA16-E6267C12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E637-BE9F-AF67-F944-F742DC59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C62B1-3614-B53E-771A-CFDDAE26A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50803-30B6-0F76-5E3F-A27BB5CCA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2F03C-DFEE-A67B-CBB6-FA1C965F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80583-01FD-B995-5F8D-2142A0BD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24624-6E13-BF1D-C02B-DDBC5B59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A487-8E51-36C5-70D5-4FFC180F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7021F-2E43-5C16-0583-3CA3E4614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61C69-6A35-4369-951B-6208F6CD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2382-B1EA-8749-A885-786F5302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BCCF5-AE52-C11A-D92C-B4333787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CB1B-D9F4-5F2F-418F-9D9C183E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664FE-C9D3-BBF6-02CF-E77CF659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E5AB-CDCB-A6ED-550E-180BC23F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D715-D87F-4990-0ACD-B873712E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EA94-7E4A-A8CC-5F4D-5C568DB5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4890-F9F2-DFA5-605D-45E9F509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70AE-C3D2-16E4-F378-02DFD19B2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2D2D6-1F78-DCE7-9965-C75F29C18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6540A-DF17-841A-481F-B01EEBE0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0EA40-B7CB-31E7-7A3C-91BA77BA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48B18-C257-E4B3-6CF1-13A80F2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DDEC-4CC4-8DFB-503C-C565E259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1D64B-7D51-A5BA-5D56-B535EA9C9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C952-1BFC-3E62-677F-97E0FDE96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A1AE4-3252-83A7-E64A-271873811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7CE25-E5EA-B1F5-B79C-891C3D8C0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8DCC1-2657-811E-1D45-A0D91D5D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F9F26-183B-0CA4-9F4E-4430EDB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4408CE-0C45-B1D6-012C-BEC052AF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7D81-B438-7811-FB59-92F96396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93FEE5-3926-1A7A-9C3E-A64B87A7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8CBF7-ABC0-3BFB-B7E7-3B6496F9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A127E-2E60-EFBE-50F3-061F3FA6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E1FC2-DEAF-9386-C6AC-1C2E2B35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05F01-FB31-B0C0-2A76-8F9B153B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2DDA6-D024-5ABB-4F0D-8BD7F2A6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5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9C43-DC0E-2374-66E9-48CCD107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55DF0-765D-8D32-4145-877DB610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431D2-A5AA-B837-4FD4-E77B2AFEB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ACF70-6B12-1C6C-F66B-073D2A82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C066F-613F-677B-2C18-D7A25F1B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97842-861F-6D6F-3509-6D222323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BA68-49C1-BB32-C296-EFFE00C0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2B9C8-E13D-4765-671A-FAD14D218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813D7-DFD2-D994-CA3E-6E8B2D09B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FC9CE-5952-F84E-F6DC-A58BE5BB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C9EDD-FE47-41FC-A3EB-E6193007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D23E-D517-1DC7-2579-F5647FF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6ABA6-F6E2-DFD4-F647-6824425D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5DD3F-A555-EE21-2275-4410C13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70FFA-946F-12B4-0DE6-0082DBB04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7E03-359D-4CAF-92DE-1EE7A06213D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F19A-BD60-9B07-5813-284AE5D95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F39E-AF2D-7069-5B31-0D055F246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53FF-A9A6-4342-9F2A-7F71AE74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7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fma.org/" TargetMode="External"/><Relationship Id="rId5" Type="http://schemas.openxmlformats.org/officeDocument/2006/relationships/hyperlink" Target="https://mfma.org/Farmers-Market-Academy" TargetMode="External"/><Relationship Id="rId4" Type="http://schemas.openxmlformats.org/officeDocument/2006/relationships/hyperlink" Target="mailto:info@mfma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:l%20(jwestfall@hungersolutions.org)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ns.usda.gov/snap/eligible-food-items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mfma.org/Event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A logo for a farmers mar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588" y="5530261"/>
            <a:ext cx="1540212" cy="88305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906621" y="6296583"/>
            <a:ext cx="5525311" cy="107006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>
                <a:alpha val="9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-2451728">
            <a:off x="11093958" y="5882544"/>
            <a:ext cx="536063" cy="366684"/>
          </a:xfrm>
          <a:prstGeom prst="triangle">
            <a:avLst>
              <a:gd name="adj" fmla="val 43118"/>
            </a:avLst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2734348">
            <a:off x="11536964" y="6038827"/>
            <a:ext cx="109728" cy="489469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07923" y="629265"/>
            <a:ext cx="10670700" cy="21543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MN Farmers’ Market Academy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Onboarding Direct Marketing Farmers  to Accept SNAP EBT, MB &amp; MB Produce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707900" y="3667881"/>
            <a:ext cx="10670700" cy="18158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Kathy Zeman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 Director, MN Farmers’ Market Association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info@mfma.org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|</a:t>
            </a:r>
            <a:r>
              <a:rPr lang="en-US" sz="2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https://mfma.org/Farmers-Market-Academy</a:t>
            </a:r>
            <a:endParaRPr sz="2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January 2024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593125" y="6149275"/>
            <a:ext cx="15402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www.mfma.org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67838-E30A-9A84-9508-34BB7542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40" y="1600041"/>
            <a:ext cx="4839119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A7D18-817B-B529-C753-88DCCECC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77" y="647459"/>
            <a:ext cx="8131245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1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AAC8C-FCCB-9B86-D999-E18415963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95" y="384546"/>
            <a:ext cx="4724809" cy="6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4FAB-7719-834C-95DF-C735B11B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76" y="0"/>
            <a:ext cx="4341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0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11E22D-017C-22FB-74E4-B0D11DB6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57" y="536959"/>
            <a:ext cx="4458086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1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A5A88-6E12-4FE8-5BFD-65AB4C48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543" y="346443"/>
            <a:ext cx="4320914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69EF3-30C7-692F-A8C1-C5F177B6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50" y="876079"/>
            <a:ext cx="4389500" cy="51058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831FCF-82FB-7E88-DEFB-B335721E55A7}"/>
              </a:ext>
            </a:extLst>
          </p:cNvPr>
          <p:cNvSpPr/>
          <p:nvPr/>
        </p:nvSpPr>
        <p:spPr>
          <a:xfrm>
            <a:off x="3746771" y="5223163"/>
            <a:ext cx="2138463" cy="3896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B36EA-54B1-459E-D879-C4563752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88" y="0"/>
            <a:ext cx="5886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46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DABF0-DDBE-D091-651E-09C1F44D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257" y="1177095"/>
            <a:ext cx="8367485" cy="4503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3A9CD3-95F8-34AB-711A-C0E40B306046}"/>
              </a:ext>
            </a:extLst>
          </p:cNvPr>
          <p:cNvSpPr/>
          <p:nvPr/>
        </p:nvSpPr>
        <p:spPr>
          <a:xfrm>
            <a:off x="3542490" y="3516550"/>
            <a:ext cx="3801893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51E2F-2DB0-019D-8F92-F5BE92D4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544580"/>
            <a:ext cx="10615580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9C34B-076E-00FD-3C63-F78659CD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5" y="431834"/>
            <a:ext cx="11877610" cy="56674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699CC36-AB8C-C4B5-310E-BD3D66CB6F83}"/>
              </a:ext>
            </a:extLst>
          </p:cNvPr>
          <p:cNvSpPr/>
          <p:nvPr/>
        </p:nvSpPr>
        <p:spPr>
          <a:xfrm>
            <a:off x="282102" y="282102"/>
            <a:ext cx="2966936" cy="8073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4F7CF-7ABB-4883-F68A-64E628A72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57" y="114012"/>
            <a:ext cx="4458086" cy="66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3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AB722-09AB-A711-7099-9EA944F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629" y="376925"/>
            <a:ext cx="4404742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041BA-0DAC-4E75-2A47-97E6E3CF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77" y="315960"/>
            <a:ext cx="4442845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F9547-CCA0-F66E-81FE-F86D26E6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89" y="1302836"/>
            <a:ext cx="8565622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692B8-6C05-5206-D52B-7703A78A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43"/>
            <a:ext cx="12192000" cy="61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3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BD145-FA86-7016-69BC-1CDDD97EB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92"/>
            <a:ext cx="12192000" cy="64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5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EC471-A9B5-0631-71E1-76ECB601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12" y="330740"/>
            <a:ext cx="11184376" cy="61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452A8-262B-A6D6-9D9B-25AEE5B99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54" y="178788"/>
            <a:ext cx="10066892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0C5C2-CDA4-4F74-1AE0-7769803A6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70"/>
            <a:ext cx="12192000" cy="64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72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4AD0-EE10-A276-D549-FBEF38EE8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9"/>
            <a:ext cx="12192000" cy="65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3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0AAB2-62CE-4B41-A8BA-8071838E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7" y="474304"/>
            <a:ext cx="11126164" cy="4252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3F9E8F0-BE7C-C1BE-0BF6-E1BA111D5B7E}"/>
              </a:ext>
            </a:extLst>
          </p:cNvPr>
          <p:cNvSpPr/>
          <p:nvPr/>
        </p:nvSpPr>
        <p:spPr>
          <a:xfrm>
            <a:off x="6096000" y="3248822"/>
            <a:ext cx="2966936" cy="8073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9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8F707-E756-9B48-BB1C-4DD2F8D1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87" y="0"/>
            <a:ext cx="1033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8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5A935-205E-453A-617D-205D5784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82" y="0"/>
            <a:ext cx="1015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40E20-30E8-B0D8-1FF6-359DA4F4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6" y="0"/>
            <a:ext cx="10647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2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C219B-6D84-DE1A-7930-1D709536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2" y="1942971"/>
            <a:ext cx="10798476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90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D6A1C-6802-2FBC-405A-2BD2F8B9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427"/>
            <a:ext cx="12192000" cy="4836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EEE9F-A11D-DCE9-AEB0-A5DE9AB8F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78" y="2333870"/>
            <a:ext cx="5829805" cy="27739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365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64000-C341-6C5B-3FFF-D6529662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47" y="1177095"/>
            <a:ext cx="10219306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1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1775A-B750-E58F-950B-F3263532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51" y="285477"/>
            <a:ext cx="10585097" cy="62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2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2ECAF-7E68-BE00-EF63-700CD909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541"/>
            <a:ext cx="12192000" cy="52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0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30CB8E-97DF-2441-0F27-7D1CE139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14944"/>
            <a:ext cx="10546994" cy="682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12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04A33-F491-14CC-DA4B-F01FDD9E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94" y="235943"/>
            <a:ext cx="9373412" cy="638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6655F5-C605-9184-6BD2-6F43BB49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10" y="3428999"/>
            <a:ext cx="3650296" cy="16994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00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14837-02EB-A23C-E884-2155D5C7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6" y="510287"/>
            <a:ext cx="10928027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0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85ECC-C29D-231D-EFB7-9CFEB96F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92" y="0"/>
            <a:ext cx="794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2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C31DC-081A-0F63-0D87-0E9DC3F9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3" y="525528"/>
            <a:ext cx="10303133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7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8EE30-A9F0-5099-4707-1565D4EF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92" y="56858"/>
            <a:ext cx="10333615" cy="67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4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6DB6D7-A6C1-72B4-8F89-7178AB7C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17"/>
            <a:ext cx="12192000" cy="60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7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FACCF-39EC-0149-5F35-ECCF616328DE}"/>
              </a:ext>
            </a:extLst>
          </p:cNvPr>
          <p:cNvSpPr txBox="1"/>
          <p:nvPr/>
        </p:nvSpPr>
        <p:spPr>
          <a:xfrm>
            <a:off x="373626" y="550606"/>
            <a:ext cx="110219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Scan your driver’s license and save the file as Your-Name-Drivers-License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Scan your social security card and save the file as Your-Name-SSN-Card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Scan a Business License card and save as Your-Name-Business-License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Upload each file 1-by-1 on the next screen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FNS sends you an email to confirm application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Email Jill Westfall at HSM to let her know you applied and would like to participate in Market Bucks in 2024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FNS will email you with questions if needed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Emails you with a success message and you FNS Number!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1492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73792-9A0C-5874-14B7-4B88191F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260509"/>
            <a:ext cx="12192000" cy="3701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309B9-DAEC-012C-CF91-79426568E230}"/>
              </a:ext>
            </a:extLst>
          </p:cNvPr>
          <p:cNvSpPr txBox="1"/>
          <p:nvPr/>
        </p:nvSpPr>
        <p:spPr>
          <a:xfrm>
            <a:off x="1278193" y="4247534"/>
            <a:ext cx="9635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Jill Westfall </a:t>
            </a:r>
            <a:r>
              <a:rPr lang="de-DE" sz="4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3"/>
              </a:rPr>
              <a:t>jwestfall@hungersolutions.org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4434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A92CF4-599B-AED1-5A5C-D65E0319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2" y="1622323"/>
            <a:ext cx="7657043" cy="5137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BEA78-8C02-EA25-410D-ACBC5C6C0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87"/>
          <a:stretch/>
        </p:blipFill>
        <p:spPr>
          <a:xfrm>
            <a:off x="0" y="0"/>
            <a:ext cx="7353937" cy="16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713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38396-3B83-D798-6CD4-5564593C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0" y="149184"/>
            <a:ext cx="8910169" cy="656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7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BFACCF-39EC-0149-5F35-ECCF616328DE}"/>
              </a:ext>
            </a:extLst>
          </p:cNvPr>
          <p:cNvSpPr txBox="1"/>
          <p:nvPr/>
        </p:nvSpPr>
        <p:spPr>
          <a:xfrm>
            <a:off x="444738" y="443857"/>
            <a:ext cx="11021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MN DHS connects you with FIS to get your free card reader machine &amp; contract to pay for all transactions.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FIS will work with you to get your card reader machine operational.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Meanwhile – study the requirements for you to accept SNAP: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hlinkClick r:id="rId2"/>
              </a:rPr>
              <a:t>https://www.fns.usda.gov/snap/eligible-food-items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733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F49C18-1FA4-FF09-2C66-C69ADB874E27}"/>
              </a:ext>
            </a:extLst>
          </p:cNvPr>
          <p:cNvSpPr txBox="1"/>
          <p:nvPr/>
        </p:nvSpPr>
        <p:spPr>
          <a:xfrm>
            <a:off x="501445" y="424934"/>
            <a:ext cx="10903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Need help? Join one of our zoominars. </a:t>
            </a:r>
            <a:r>
              <a:rPr lang="en-US" sz="2800" dirty="0">
                <a:hlinkClick r:id="rId2"/>
              </a:rPr>
              <a:t>https://mfma.org/Events/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99C91-0DBE-29D7-FE95-429D9E3A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95" y="870878"/>
            <a:ext cx="8413209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B9188-E5CF-C30C-43D5-6E59E53A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03" y="471863"/>
            <a:ext cx="9864683" cy="59037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E41678-4152-BF18-70F1-272C2BC01DF5}"/>
              </a:ext>
            </a:extLst>
          </p:cNvPr>
          <p:cNvSpPr/>
          <p:nvPr/>
        </p:nvSpPr>
        <p:spPr>
          <a:xfrm>
            <a:off x="1524000" y="3494628"/>
            <a:ext cx="2966936" cy="8073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1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27CFD2-63B1-B698-AF93-2B09CF6D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30" y="171167"/>
            <a:ext cx="8314140" cy="65156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15E5F81-472A-B7B5-B1EF-725459AECB16}"/>
              </a:ext>
            </a:extLst>
          </p:cNvPr>
          <p:cNvSpPr/>
          <p:nvPr/>
        </p:nvSpPr>
        <p:spPr>
          <a:xfrm>
            <a:off x="2018490" y="2307182"/>
            <a:ext cx="823458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7F3E7-D7D2-F7B5-9EF8-3B9C87C4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81610"/>
            <a:ext cx="10237948" cy="6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3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30258-ACE0-1E16-CA4B-0F039BA1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67" y="0"/>
            <a:ext cx="644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0A83A-3449-D293-E00D-43ED6733B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5" y="1160206"/>
            <a:ext cx="11566774" cy="37891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494C1F-3005-E7B7-7642-72D2003BAAA0}"/>
              </a:ext>
            </a:extLst>
          </p:cNvPr>
          <p:cNvSpPr/>
          <p:nvPr/>
        </p:nvSpPr>
        <p:spPr>
          <a:xfrm>
            <a:off x="4612532" y="2855531"/>
            <a:ext cx="2966936" cy="8073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7FD26-3A01-32DD-CCE4-101F9CF6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23" y="552200"/>
            <a:ext cx="4778154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217</Words>
  <Application>Microsoft Office PowerPoint</Application>
  <PresentationFormat>Widescreen</PresentationFormat>
  <Paragraphs>21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Zeman</dc:creator>
  <cp:lastModifiedBy>Kathy Zeman</cp:lastModifiedBy>
  <cp:revision>4</cp:revision>
  <dcterms:created xsi:type="dcterms:W3CDTF">2024-01-25T03:01:09Z</dcterms:created>
  <dcterms:modified xsi:type="dcterms:W3CDTF">2024-01-25T05:06:12Z</dcterms:modified>
</cp:coreProperties>
</file>